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67" r:id="rId3"/>
    <p:sldId id="262" r:id="rId4"/>
    <p:sldId id="263" r:id="rId5"/>
    <p:sldId id="257" r:id="rId6"/>
    <p:sldId id="273" r:id="rId7"/>
    <p:sldId id="258" r:id="rId8"/>
    <p:sldId id="264" r:id="rId9"/>
    <p:sldId id="261" r:id="rId10"/>
    <p:sldId id="268" r:id="rId11"/>
    <p:sldId id="260" r:id="rId12"/>
    <p:sldId id="270" r:id="rId13"/>
    <p:sldId id="271" r:id="rId14"/>
    <p:sldId id="272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4754"/>
    <p:restoredTop sz="94675"/>
  </p:normalViewPr>
  <p:slideViewPr>
    <p:cSldViewPr snapToGrid="0" snapToObjects="1">
      <p:cViewPr varScale="1">
        <p:scale>
          <a:sx n="148" d="100"/>
          <a:sy n="148" d="100"/>
        </p:scale>
        <p:origin x="44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95C619-D2E1-744C-93C4-74C222440FA4}" type="datetimeFigureOut">
              <a:rPr lang="en-US" smtClean="0"/>
              <a:t>1/28/21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CEB1A2-6CAA-0D41-8201-29C8C0585F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1806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CEB1A2-6CAA-0D41-8201-29C8C0585F6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0008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265745-AE8A-0E44-AC7F-645A5DDBED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41DFDD-38FB-C842-BFFA-9FF02F12EF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38590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DF73B8-9EF5-0B4A-876B-F250E394A8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E32689-D53C-8C4A-97DE-876D46687B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9810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DF67EA-B736-2343-814B-9D009EA481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46AF51-1ECE-4D45-A86A-88CD922E91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507178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10D281-FCF2-774B-9F4E-CA3B6466B7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CE96C6-C4A8-1845-9E72-2E3808DBE0C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20B004-DC63-F645-A4B6-712B6BEC43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1229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8956B9-1C03-AD44-A4CD-55AA814E53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B105DC-0557-3049-8DB9-7D228000B9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70A861-70B5-834F-A24D-5438AEB116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01CF69-D7B2-6845-B0C7-36C6EAEA7A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338A88A-AA3B-E944-B69E-ADB70C234AA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9038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0CB0D4-46E2-8C4C-9E0A-FDC43AC38B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0353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272363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4C440-C1BF-9947-9AA7-EC9038CC25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E3BC6C-F9D9-064B-A644-4792D1C48D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5A3C5D-D60D-2D41-935E-C78414CEBB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711133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72A36E-5F00-7D44-B5C5-4B0A86A7E6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86758AC-FD9A-474D-B369-C954B3810BA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084481-8801-7749-B336-02185F3975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391651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icture containing light, large, boat, table&#10;&#10;Description automatically generated">
            <a:extLst>
              <a:ext uri="{FF2B5EF4-FFF2-40B4-BE49-F238E27FC236}">
                <a16:creationId xmlns:a16="http://schemas.microsoft.com/office/drawing/2014/main" id="{01648BBE-984C-B344-B379-125E8F4D586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/>
          <a:srcRect l="5422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5D2AAE90-DF1B-5246-8E70-6B67D8D8D049}"/>
              </a:ext>
            </a:extLst>
          </p:cNvPr>
          <p:cNvSpPr/>
          <p:nvPr userDrawn="1"/>
        </p:nvSpPr>
        <p:spPr>
          <a:xfrm>
            <a:off x="0" y="6127375"/>
            <a:ext cx="3585882" cy="6858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A159DEB-AE0E-7940-B3FF-2F1C5480B6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2795E-0680-7944-92B8-990585E928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pic>
        <p:nvPicPr>
          <p:cNvPr id="17" name="Picture 16" descr="A picture containing drawing&#10;&#10;Description automatically generated">
            <a:extLst>
              <a:ext uri="{FF2B5EF4-FFF2-40B4-BE49-F238E27FC236}">
                <a16:creationId xmlns:a16="http://schemas.microsoft.com/office/drawing/2014/main" id="{1C1BEE78-AB97-164C-8E53-E37FB0CCC640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44825" y="6127375"/>
            <a:ext cx="685800" cy="6858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1EB46BE-A366-A44C-868E-5112ABE490BF}"/>
              </a:ext>
            </a:extLst>
          </p:cNvPr>
          <p:cNvSpPr txBox="1"/>
          <p:nvPr userDrawn="1"/>
        </p:nvSpPr>
        <p:spPr>
          <a:xfrm>
            <a:off x="707541" y="6285609"/>
            <a:ext cx="3870961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b="0" i="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서버리스</a:t>
            </a:r>
            <a:r>
              <a:rPr lang="ko-KR" altLang="en-US" b="0" i="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한국 사용자 모임</a:t>
            </a:r>
            <a:endParaRPr lang="en-US" b="0" i="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75998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tx1"/>
          </a:solidFill>
          <a:latin typeface="Segoe UI Semibold" panose="020B0502040204020203" pitchFamily="34" charset="0"/>
          <a:ea typeface="+mj-ea"/>
          <a:cs typeface="Segoe UI Semibold" panose="020B050204020402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sli.do/" TargetMode="Externa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91174F-A8D4-1E4D-AC66-460E0B1BDC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735863"/>
            <a:ext cx="9144000" cy="2387600"/>
          </a:xfrm>
        </p:spPr>
        <p:txBody>
          <a:bodyPr/>
          <a:lstStyle/>
          <a:p>
            <a:r>
              <a:rPr lang="ko-KR" altLang="en-US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서버리스</a:t>
            </a:r>
            <a: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한국 </a:t>
            </a:r>
            <a:r>
              <a:rPr lang="ko-KR" altLang="en-US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사용자모임</a:t>
            </a:r>
            <a:endParaRPr lang="en-US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B14A46-89DC-3140-881B-8A489CA7CB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215538"/>
            <a:ext cx="9144000" cy="1655762"/>
          </a:xfrm>
        </p:spPr>
        <p:txBody>
          <a:bodyPr/>
          <a:lstStyle/>
          <a:p>
            <a:r>
              <a:rPr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2021</a:t>
            </a:r>
            <a: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년 </a:t>
            </a:r>
            <a:r>
              <a:rPr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1</a:t>
            </a:r>
            <a: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월 </a:t>
            </a:r>
            <a:r>
              <a:rPr lang="ko-KR" altLang="en-US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밋업</a:t>
            </a:r>
            <a:endParaRPr lang="en-US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C59885-6026-EC47-9AF5-A525EF01E86F}"/>
              </a:ext>
            </a:extLst>
          </p:cNvPr>
          <p:cNvSpPr txBox="1"/>
          <p:nvPr/>
        </p:nvSpPr>
        <p:spPr>
          <a:xfrm>
            <a:off x="3093563" y="4640209"/>
            <a:ext cx="60048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잠시 후 시작합니다</a:t>
            </a:r>
            <a:endParaRPr lang="en-US" sz="36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96469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91174F-A8D4-1E4D-AC66-460E0B1BDC9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QnA</a:t>
            </a:r>
            <a:endParaRPr lang="en-US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B14A46-89DC-3140-881B-8A489CA7CB4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altLang="ko-KR" sz="3600" b="1" dirty="0">
                <a:latin typeface="Malgun Gothic" panose="020B0503020000020004" pitchFamily="34" charset="-127"/>
                <a:ea typeface="Malgun Gothic" panose="020B0503020000020004" pitchFamily="34" charset="-127"/>
                <a:hlinkClick r:id="rId2"/>
              </a:rPr>
              <a:t>https://sli.do</a:t>
            </a:r>
            <a:br>
              <a:rPr lang="en-US" altLang="ko-KR" sz="36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</a:br>
            <a:br>
              <a:rPr lang="en-US" altLang="ko-KR" sz="36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</a:br>
            <a:r>
              <a:rPr lang="en-US" altLang="ko-KR" sz="36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#53376</a:t>
            </a:r>
            <a:endParaRPr lang="en-US" sz="3600" b="1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38022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, person, screenshot&#10;&#10;Description automatically generated">
            <a:extLst>
              <a:ext uri="{FF2B5EF4-FFF2-40B4-BE49-F238E27FC236}">
                <a16:creationId xmlns:a16="http://schemas.microsoft.com/office/drawing/2014/main" id="{DE72A674-DC1A-8042-8318-36219ABDAC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174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erson wearing glasses&#10;&#10;Description automatically generated with low confidence">
            <a:extLst>
              <a:ext uri="{FF2B5EF4-FFF2-40B4-BE49-F238E27FC236}">
                <a16:creationId xmlns:a16="http://schemas.microsoft.com/office/drawing/2014/main" id="{074A109D-1406-8548-B002-F02A5CC850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2664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998FC49-72DF-4543-8A75-FE2DB91D19F5}"/>
              </a:ext>
            </a:extLst>
          </p:cNvPr>
          <p:cNvSpPr txBox="1"/>
          <p:nvPr/>
        </p:nvSpPr>
        <p:spPr>
          <a:xfrm>
            <a:off x="3361427" y="2828836"/>
            <a:ext cx="5469147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72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경품 추첨</a:t>
            </a:r>
            <a:endParaRPr lang="x-none" sz="7200" b="1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686091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91174F-A8D4-1E4D-AC66-460E0B1BDC9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서버리스</a:t>
            </a:r>
            <a: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한국 </a:t>
            </a:r>
            <a:r>
              <a:rPr lang="ko-KR" altLang="en-US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사용자모임</a:t>
            </a:r>
            <a:endParaRPr lang="en-US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B14A46-89DC-3140-881B-8A489CA7CB4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2021</a:t>
            </a:r>
            <a: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년 </a:t>
            </a:r>
            <a:r>
              <a:rPr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1</a:t>
            </a:r>
            <a: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월 </a:t>
            </a:r>
            <a:r>
              <a:rPr lang="ko-KR" altLang="en-US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밋업</a:t>
            </a:r>
            <a:endParaRPr lang="en-US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56769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91174F-A8D4-1E4D-AC66-460E0B1BDC9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서버리스</a:t>
            </a:r>
            <a: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한국 </a:t>
            </a:r>
            <a:r>
              <a:rPr lang="ko-KR" altLang="en-US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사용자모임</a:t>
            </a:r>
            <a:endParaRPr lang="en-US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B14A46-89DC-3140-881B-8A489CA7CB4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2021</a:t>
            </a:r>
            <a: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년 </a:t>
            </a:r>
            <a:r>
              <a:rPr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1</a:t>
            </a:r>
            <a: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월 </a:t>
            </a:r>
            <a:r>
              <a:rPr lang="ko-KR" altLang="en-US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밋업</a:t>
            </a:r>
            <a:endParaRPr lang="en-US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01594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DB5709B4-5F6A-104C-BBC9-F9666281340B}"/>
              </a:ext>
            </a:extLst>
          </p:cNvPr>
          <p:cNvGrpSpPr/>
          <p:nvPr/>
        </p:nvGrpSpPr>
        <p:grpSpPr>
          <a:xfrm>
            <a:off x="1335984" y="1085769"/>
            <a:ext cx="3600000" cy="4686462"/>
            <a:chOff x="2099555" y="959697"/>
            <a:chExt cx="3600000" cy="468646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4298F79-0E66-964E-B99F-DF7BC9BFDA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99555" y="959697"/>
              <a:ext cx="3600000" cy="3600000"/>
            </a:xfrm>
            <a:prstGeom prst="ellipse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96731FB-8C87-7C41-85DF-71316572EF7C}"/>
                </a:ext>
              </a:extLst>
            </p:cNvPr>
            <p:cNvSpPr txBox="1"/>
            <p:nvPr/>
          </p:nvSpPr>
          <p:spPr>
            <a:xfrm>
              <a:off x="2395980" y="4722829"/>
              <a:ext cx="300715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 err="1">
                  <a:latin typeface="Malgun Gothic" panose="020B0503020000020004" pitchFamily="34" charset="-127"/>
                  <a:ea typeface="Malgun Gothic" panose="020B0503020000020004" pitchFamily="34" charset="-127"/>
                </a:rPr>
                <a:t>유저스틴</a:t>
              </a:r>
              <a:endParaRPr lang="en-US" altLang="ko-KR" b="1" dirty="0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  <a:p>
              <a:pPr algn="ctr"/>
              <a:r>
                <a:rPr lang="ko-KR" altLang="en-US" dirty="0" err="1">
                  <a:latin typeface="Malgun Gothic" panose="020B0503020000020004" pitchFamily="34" charset="-127"/>
                  <a:ea typeface="Malgun Gothic" panose="020B0503020000020004" pitchFamily="34" charset="-127"/>
                </a:rPr>
                <a:t>클라우드</a:t>
              </a:r>
              <a:r>
                <a:rPr lang="ko-KR" altLang="en-US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 </a:t>
              </a:r>
              <a:r>
                <a:rPr lang="ko-KR" altLang="en-US" dirty="0" err="1">
                  <a:latin typeface="Malgun Gothic" panose="020B0503020000020004" pitchFamily="34" charset="-127"/>
                  <a:ea typeface="Malgun Gothic" panose="020B0503020000020004" pitchFamily="34" charset="-127"/>
                </a:rPr>
                <a:t>아드보캇</a:t>
              </a:r>
              <a:endParaRPr lang="en-AU" altLang="ko-KR" dirty="0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  <a:p>
              <a:pPr algn="ctr"/>
              <a:r>
                <a:rPr lang="ko-KR" altLang="en-US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마이크로소프트</a:t>
              </a:r>
              <a:endParaRPr lang="en-US" dirty="0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BBCBFF77-6D16-F146-9E5A-7AD91CD36031}"/>
              </a:ext>
            </a:extLst>
          </p:cNvPr>
          <p:cNvGrpSpPr/>
          <p:nvPr/>
        </p:nvGrpSpPr>
        <p:grpSpPr>
          <a:xfrm>
            <a:off x="7464576" y="1175657"/>
            <a:ext cx="3095017" cy="4596574"/>
            <a:chOff x="2308114" y="1049585"/>
            <a:chExt cx="3095017" cy="4596574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04CF6A2E-DE73-7840-B3AB-0869D6D7E0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 rot="16200000">
              <a:off x="2056632" y="1301067"/>
              <a:ext cx="3510112" cy="3007148"/>
            </a:xfrm>
            <a:prstGeom prst="ellipse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2CD05D1-3E2F-7141-A998-B142FADEF6E1}"/>
                </a:ext>
              </a:extLst>
            </p:cNvPr>
            <p:cNvSpPr txBox="1"/>
            <p:nvPr/>
          </p:nvSpPr>
          <p:spPr>
            <a:xfrm>
              <a:off x="2395980" y="4722829"/>
              <a:ext cx="300715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현지환</a:t>
              </a:r>
              <a:endParaRPr lang="en-US" altLang="ko-KR" b="1" dirty="0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  <a:p>
              <a:pPr algn="ctr"/>
              <a:r>
                <a:rPr lang="ko-KR" altLang="en-US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프로그램 매니저</a:t>
              </a:r>
              <a:endParaRPr lang="en-AU" altLang="ko-KR" dirty="0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  <a:p>
              <a:pPr algn="ctr"/>
              <a:r>
                <a:rPr lang="ko-KR" altLang="en-US" dirty="0" err="1">
                  <a:latin typeface="Malgun Gothic" panose="020B0503020000020004" pitchFamily="34" charset="-127"/>
                  <a:ea typeface="Malgun Gothic" panose="020B0503020000020004" pitchFamily="34" charset="-127"/>
                </a:rPr>
                <a:t>메가존클라우드</a:t>
              </a:r>
              <a:endParaRPr lang="en-US" dirty="0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513599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B0BFC8A8-4047-4043-B78D-5385501EA1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893" y="288566"/>
            <a:ext cx="10055470" cy="5687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3714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7D7A8FB-D76D-CA44-B728-D69371F15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AWS </a:t>
            </a:r>
            <a:r>
              <a:rPr lang="ko-KR" altLang="en-US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서버리스</a:t>
            </a:r>
            <a: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소식</a:t>
            </a:r>
            <a:endParaRPr lang="en-US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14C1197-906E-FC41-940E-5F5E200F0431}"/>
              </a:ext>
            </a:extLst>
          </p:cNvPr>
          <p:cNvSpPr/>
          <p:nvPr/>
        </p:nvSpPr>
        <p:spPr>
          <a:xfrm>
            <a:off x="0" y="1622612"/>
            <a:ext cx="12192000" cy="84268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AWS Lambda, </a:t>
            </a:r>
            <a:r>
              <a:rPr lang="ko-KR" altLang="en-US" b="1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이제 사용자 지정 대상에 로그를 더 쉽게 전송하도록 지원</a:t>
            </a:r>
            <a:br>
              <a:rPr lang="en-US" altLang="ko-KR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</a:br>
            <a:r>
              <a:rPr lang="en-US" altLang="ko-KR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	</a:t>
            </a:r>
            <a:r>
              <a:rPr lang="en-US" altLang="ko-KR" dirty="0"/>
              <a:t>https://aws.amazon.com/ko/about-aws/whats-new/2020/11/aws-lambda-send-logs-custom-destinations/</a:t>
            </a:r>
            <a:endParaRPr lang="en-US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E4DFD34-D295-DF4C-9F37-76C16960A56F}"/>
              </a:ext>
            </a:extLst>
          </p:cNvPr>
          <p:cNvSpPr/>
          <p:nvPr/>
        </p:nvSpPr>
        <p:spPr>
          <a:xfrm>
            <a:off x="0" y="2526834"/>
            <a:ext cx="12192000" cy="84268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/>
              <a:t>Amazon RDS Data API, </a:t>
            </a:r>
            <a:r>
              <a:rPr lang="ko-KR" altLang="en-US" b="1" dirty="0"/>
              <a:t>태그 기반 인증 지원</a:t>
            </a:r>
            <a:endParaRPr lang="en-US" altLang="ko-KR" b="1" dirty="0"/>
          </a:p>
          <a:p>
            <a:r>
              <a:rPr lang="en-US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	</a:t>
            </a:r>
            <a:r>
              <a:rPr lang="en-US" altLang="ko-KR" dirty="0"/>
              <a:t>https://aws.amazon.com/ko/about-aws/whats-new/2020/11/amazon-rds-data-api-supports-tag-based-authorization/</a:t>
            </a:r>
            <a:endParaRPr lang="en-US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99715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3">
            <a:extLst>
              <a:ext uri="{FF2B5EF4-FFF2-40B4-BE49-F238E27FC236}">
                <a16:creationId xmlns:a16="http://schemas.microsoft.com/office/drawing/2014/main" id="{77D7A8FB-D76D-CA44-B728-D69371F15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GCP </a:t>
            </a:r>
            <a:r>
              <a:rPr lang="ko-KR" altLang="en-US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서버리스</a:t>
            </a:r>
            <a: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소식</a:t>
            </a:r>
            <a:endParaRPr lang="en-US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714C1197-906E-FC41-940E-5F5E200F0431}"/>
              </a:ext>
            </a:extLst>
          </p:cNvPr>
          <p:cNvSpPr/>
          <p:nvPr/>
        </p:nvSpPr>
        <p:spPr>
          <a:xfrm>
            <a:off x="0" y="1622612"/>
            <a:ext cx="12192000" cy="84268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 err="1"/>
              <a:t>Serverless</a:t>
            </a:r>
            <a:r>
              <a:rPr lang="en-US" altLang="ko-KR" b="1" dirty="0"/>
              <a:t> load balancing with Terraform: The hard way</a:t>
            </a:r>
          </a:p>
          <a:p>
            <a:r>
              <a:rPr lang="en-US" altLang="ko-KR" dirty="0"/>
              <a:t>	https://cloud.google.com/blog/topics/developers-practitioners/serverless-load-balancing-terraform-hard-way</a:t>
            </a:r>
          </a:p>
        </p:txBody>
      </p:sp>
      <p:sp>
        <p:nvSpPr>
          <p:cNvPr id="11" name="Rectangle 5">
            <a:extLst>
              <a:ext uri="{FF2B5EF4-FFF2-40B4-BE49-F238E27FC236}">
                <a16:creationId xmlns:a16="http://schemas.microsoft.com/office/drawing/2014/main" id="{0E4DFD34-D295-DF4C-9F37-76C16960A56F}"/>
              </a:ext>
            </a:extLst>
          </p:cNvPr>
          <p:cNvSpPr/>
          <p:nvPr/>
        </p:nvSpPr>
        <p:spPr>
          <a:xfrm>
            <a:off x="0" y="2526834"/>
            <a:ext cx="12192000" cy="84268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/>
              <a:t>Introducing .NET on Google Cloud Functions</a:t>
            </a:r>
          </a:p>
          <a:p>
            <a:r>
              <a:rPr lang="en-US" altLang="ko-KR" dirty="0"/>
              <a:t>	https://cloud.google.com/blog/products/application-development/introducing-net-google-cloud-functions</a:t>
            </a:r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9AEA940B-F527-2E42-AF4E-02F1369DBFC8}"/>
              </a:ext>
            </a:extLst>
          </p:cNvPr>
          <p:cNvSpPr/>
          <p:nvPr/>
        </p:nvSpPr>
        <p:spPr>
          <a:xfrm>
            <a:off x="0" y="3429000"/>
            <a:ext cx="12192000" cy="84268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/>
              <a:t>A developer’s guide to Google Kubernetes Engine, or GKE</a:t>
            </a:r>
          </a:p>
          <a:p>
            <a:r>
              <a:rPr lang="en-US" altLang="ko-KR" sz="1600" dirty="0"/>
              <a:t>	https://cloud.google.com/blog/products/containers-kubernetes/tips-and-tricks-for-developers-learning-to-work-with-gke</a:t>
            </a:r>
          </a:p>
        </p:txBody>
      </p:sp>
      <p:sp>
        <p:nvSpPr>
          <p:cNvPr id="13" name="Rectangle 7">
            <a:extLst>
              <a:ext uri="{FF2B5EF4-FFF2-40B4-BE49-F238E27FC236}">
                <a16:creationId xmlns:a16="http://schemas.microsoft.com/office/drawing/2014/main" id="{32A836B1-E92E-494E-B6D6-2D9DDB5FB806}"/>
              </a:ext>
            </a:extLst>
          </p:cNvPr>
          <p:cNvSpPr/>
          <p:nvPr/>
        </p:nvSpPr>
        <p:spPr>
          <a:xfrm>
            <a:off x="0" y="4331166"/>
            <a:ext cx="12192000" cy="84268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76317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00B5FE-A1A2-2946-8AC7-896F453E83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애저</a:t>
            </a:r>
            <a: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ko-KR" altLang="en-US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서버리스</a:t>
            </a:r>
            <a: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소식</a:t>
            </a:r>
            <a:endParaRPr lang="en-US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8540AC1-EC96-7847-9E55-4E5FEFD5F7F4}"/>
              </a:ext>
            </a:extLst>
          </p:cNvPr>
          <p:cNvSpPr/>
          <p:nvPr/>
        </p:nvSpPr>
        <p:spPr>
          <a:xfrm>
            <a:off x="0" y="1622612"/>
            <a:ext cx="12192000" cy="84268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 err="1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애저</a:t>
            </a:r>
            <a:r>
              <a:rPr lang="ko-KR" altLang="en-US" b="1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인지 </a:t>
            </a:r>
            <a:r>
              <a:rPr lang="en-US" altLang="ko-KR" b="1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(Cognitive) </a:t>
            </a:r>
            <a:r>
              <a:rPr lang="ko-KR" altLang="en-US" b="1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서비스 </a:t>
            </a:r>
            <a:r>
              <a:rPr lang="ko-KR" altLang="en-US" b="1" dirty="0" err="1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뉴럴</a:t>
            </a:r>
            <a:r>
              <a:rPr lang="ko-KR" altLang="en-US" b="1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ko-KR" b="1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TTS </a:t>
            </a:r>
            <a:r>
              <a:rPr lang="ko-KR" altLang="en-US" b="1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기능 </a:t>
            </a:r>
            <a:r>
              <a:rPr lang="en-US" altLang="ko-KR" b="1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GA</a:t>
            </a:r>
          </a:p>
          <a:p>
            <a:r>
              <a:rPr lang="en-US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	</a:t>
            </a:r>
            <a:r>
              <a:rPr lang="en-US" dirty="0" err="1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aka.ms</a:t>
            </a:r>
            <a:r>
              <a:rPr lang="en-US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/</a:t>
            </a:r>
            <a:r>
              <a:rPr lang="en-US" dirty="0" err="1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skug</a:t>
            </a:r>
            <a:r>
              <a:rPr lang="en-US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/</a:t>
            </a:r>
            <a:r>
              <a:rPr lang="en-US" dirty="0" err="1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cogservice-tts</a:t>
            </a:r>
            <a:endParaRPr lang="en-US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102C012-47CA-0F4E-B6EA-EBACEE2302C6}"/>
              </a:ext>
            </a:extLst>
          </p:cNvPr>
          <p:cNvSpPr/>
          <p:nvPr/>
        </p:nvSpPr>
        <p:spPr>
          <a:xfrm>
            <a:off x="0" y="2525806"/>
            <a:ext cx="12192000" cy="84268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 err="1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애저</a:t>
            </a:r>
            <a:r>
              <a:rPr lang="ko-KR" altLang="en-US" b="1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ko-KR" altLang="en-US" b="1" dirty="0" err="1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커스텀</a:t>
            </a:r>
            <a:r>
              <a:rPr lang="ko-KR" altLang="en-US" b="1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ko-KR" altLang="en-US" b="1" dirty="0" err="1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뉴럴</a:t>
            </a:r>
            <a:r>
              <a:rPr lang="ko-KR" altLang="en-US" b="1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번역기 </a:t>
            </a:r>
            <a:r>
              <a:rPr lang="en-US" altLang="ko-KR" b="1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V2 GA</a:t>
            </a:r>
          </a:p>
          <a:p>
            <a:r>
              <a:rPr lang="en-US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	</a:t>
            </a:r>
            <a:r>
              <a:rPr lang="en-US" dirty="0" err="1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aka.ms</a:t>
            </a:r>
            <a:r>
              <a:rPr lang="en-US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/</a:t>
            </a:r>
            <a:r>
              <a:rPr lang="en-US" dirty="0" err="1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skug</a:t>
            </a:r>
            <a:r>
              <a:rPr lang="en-US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/custom-translator-v2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48F8705-1038-AB44-976D-7E4B164DCC7D}"/>
              </a:ext>
            </a:extLst>
          </p:cNvPr>
          <p:cNvSpPr/>
          <p:nvPr/>
        </p:nvSpPr>
        <p:spPr>
          <a:xfrm>
            <a:off x="0" y="4332194"/>
            <a:ext cx="12192000" cy="84268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 err="1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애저</a:t>
            </a:r>
            <a:r>
              <a:rPr lang="ko-KR" altLang="en-US" b="1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코스모스 </a:t>
            </a:r>
            <a:r>
              <a:rPr lang="en-US" altLang="ko-KR" b="1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DB API </a:t>
            </a:r>
            <a:r>
              <a:rPr lang="ko-KR" altLang="en-US" b="1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프리뷰 </a:t>
            </a:r>
            <a:r>
              <a:rPr lang="en-US" altLang="ko-KR" b="1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–</a:t>
            </a:r>
            <a:r>
              <a:rPr lang="ko-KR" altLang="en-US" b="1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ko-KR" b="1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SQL API, </a:t>
            </a:r>
            <a:r>
              <a:rPr lang="ko-KR" altLang="en-US" b="1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몽고</a:t>
            </a:r>
            <a:r>
              <a:rPr lang="en-US" altLang="ko-KR" b="1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DB API, </a:t>
            </a:r>
            <a:r>
              <a:rPr lang="ko-KR" altLang="en-US" b="1" dirty="0" err="1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카산드라</a:t>
            </a:r>
            <a:r>
              <a:rPr lang="ko-KR" altLang="en-US" b="1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ko-KR" b="1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API, </a:t>
            </a:r>
            <a:r>
              <a:rPr lang="ko-KR" altLang="en-US" b="1" dirty="0" err="1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그렘린</a:t>
            </a:r>
            <a:r>
              <a:rPr lang="ko-KR" altLang="en-US" b="1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ko-KR" b="1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API, </a:t>
            </a:r>
            <a:r>
              <a:rPr lang="ko-KR" altLang="en-US" b="1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테이블 </a:t>
            </a:r>
            <a:r>
              <a:rPr lang="en-US" altLang="ko-KR" b="1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API</a:t>
            </a:r>
          </a:p>
          <a:p>
            <a:r>
              <a:rPr lang="en-US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	</a:t>
            </a:r>
            <a:r>
              <a:rPr lang="en-US" dirty="0" err="1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aka.ms</a:t>
            </a:r>
            <a:r>
              <a:rPr lang="en-US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/</a:t>
            </a:r>
            <a:r>
              <a:rPr lang="en-US" dirty="0" err="1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skug</a:t>
            </a:r>
            <a:r>
              <a:rPr lang="en-US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/</a:t>
            </a:r>
            <a:r>
              <a:rPr lang="en-US" dirty="0" err="1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cosdb-api</a:t>
            </a:r>
            <a:endParaRPr lang="en-US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7D9C991-E9F8-A045-897A-64449EC74EA7}"/>
              </a:ext>
            </a:extLst>
          </p:cNvPr>
          <p:cNvSpPr/>
          <p:nvPr/>
        </p:nvSpPr>
        <p:spPr>
          <a:xfrm>
            <a:off x="0" y="5235388"/>
            <a:ext cx="12192000" cy="84268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VS Code </a:t>
            </a:r>
            <a:r>
              <a:rPr lang="ko-KR" altLang="en-US" b="1" dirty="0" err="1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애저</a:t>
            </a:r>
            <a:r>
              <a:rPr lang="ko-KR" altLang="en-US" b="1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ko-KR" b="1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API </a:t>
            </a:r>
            <a:r>
              <a:rPr lang="ko-KR" altLang="en-US" b="1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관리 </a:t>
            </a:r>
            <a:r>
              <a:rPr lang="ko-KR" altLang="en-US" b="1" dirty="0" err="1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익스텐션에서</a:t>
            </a:r>
            <a:r>
              <a:rPr lang="ko-KR" altLang="en-US" b="1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ko-KR" altLang="en-US" b="1" dirty="0" err="1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애저</a:t>
            </a:r>
            <a:r>
              <a:rPr lang="ko-KR" altLang="en-US" b="1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ko-KR" altLang="en-US" b="1" dirty="0" err="1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펑션</a:t>
            </a:r>
            <a:r>
              <a:rPr lang="ko-KR" altLang="en-US" b="1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ko-KR" altLang="en-US" b="1" dirty="0" err="1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스카폴딩</a:t>
            </a:r>
            <a:r>
              <a:rPr lang="ko-KR" altLang="en-US" b="1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코드 템플릿 자동 생성</a:t>
            </a:r>
            <a:endParaRPr lang="en-US" altLang="ko-KR" b="1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r>
              <a:rPr lang="en-US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	</a:t>
            </a:r>
            <a:r>
              <a:rPr lang="en-US" dirty="0" err="1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aka.ms</a:t>
            </a:r>
            <a:r>
              <a:rPr lang="en-US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/</a:t>
            </a:r>
            <a:r>
              <a:rPr lang="en-US" dirty="0" err="1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skug</a:t>
            </a:r>
            <a:r>
              <a:rPr lang="en-US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/</a:t>
            </a:r>
            <a:r>
              <a:rPr lang="en-US" dirty="0" err="1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apim-azfunc</a:t>
            </a:r>
            <a:endParaRPr lang="en-US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679D859-0CDE-D14B-8904-99003BCD12BC}"/>
              </a:ext>
            </a:extLst>
          </p:cNvPr>
          <p:cNvSpPr/>
          <p:nvPr/>
        </p:nvSpPr>
        <p:spPr>
          <a:xfrm>
            <a:off x="0" y="3429000"/>
            <a:ext cx="12192000" cy="84268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 err="1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애저</a:t>
            </a:r>
            <a:r>
              <a:rPr lang="ko-KR" altLang="en-US" b="1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텍스트 분석기 새 버전 프리뷰</a:t>
            </a:r>
            <a:endParaRPr lang="en-AU" altLang="ko-KR" b="1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r>
              <a:rPr lang="en-AU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	</a:t>
            </a:r>
            <a:r>
              <a:rPr lang="en-AU" dirty="0" err="1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aka.ms</a:t>
            </a:r>
            <a:r>
              <a:rPr lang="en-AU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/</a:t>
            </a:r>
            <a:r>
              <a:rPr lang="en-AU" dirty="0" err="1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skug</a:t>
            </a:r>
            <a:r>
              <a:rPr lang="en-AU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/text-analytics-new</a:t>
            </a:r>
            <a:endParaRPr lang="en-US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30443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preview">
            <a:extLst>
              <a:ext uri="{FF2B5EF4-FFF2-40B4-BE49-F238E27FC236}">
                <a16:creationId xmlns:a16="http://schemas.microsoft.com/office/drawing/2014/main" id="{084D74E9-5521-0F43-899A-EB7ED9DE77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025" y="2003809"/>
            <a:ext cx="6359950" cy="2850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48BAE267-43B2-F24B-ABD8-875551921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경품 협찬</a:t>
            </a:r>
            <a:endParaRPr lang="en-US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703287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62BD481-AF1B-2A46-AB2E-7A9E1F161491}"/>
              </a:ext>
            </a:extLst>
          </p:cNvPr>
          <p:cNvSpPr txBox="1"/>
          <p:nvPr/>
        </p:nvSpPr>
        <p:spPr>
          <a:xfrm>
            <a:off x="1165412" y="4213337"/>
            <a:ext cx="9861176" cy="1015663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altLang="ko-KR" sz="600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bit.ly</a:t>
            </a:r>
            <a:r>
              <a:rPr lang="en-US" altLang="ko-KR" sz="60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/skug-202101-checkin</a:t>
            </a:r>
            <a:endParaRPr lang="en-US" sz="60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A05676-7677-EC43-AA89-B16E64417F9C}"/>
              </a:ext>
            </a:extLst>
          </p:cNvPr>
          <p:cNvSpPr txBox="1"/>
          <p:nvPr/>
        </p:nvSpPr>
        <p:spPr>
          <a:xfrm>
            <a:off x="1756914" y="613338"/>
            <a:ext cx="867817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출석 체크 </a:t>
            </a:r>
            <a:r>
              <a:rPr lang="en-US" altLang="ko-KR" sz="60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–</a:t>
            </a:r>
            <a:r>
              <a:rPr lang="ko-KR" altLang="en-US" sz="60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경품 추첨</a:t>
            </a:r>
            <a:endParaRPr lang="x-none" sz="60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pic>
        <p:nvPicPr>
          <p:cNvPr id="10" name="Picture 9" descr="Qr code&#10;&#10;Description automatically generated">
            <a:extLst>
              <a:ext uri="{FF2B5EF4-FFF2-40B4-BE49-F238E27FC236}">
                <a16:creationId xmlns:a16="http://schemas.microsoft.com/office/drawing/2014/main" id="{2C8984DC-1520-0948-B2E7-A07D222F17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6000" y="2021169"/>
            <a:ext cx="1800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972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536</TotalTime>
  <Words>299</Words>
  <Application>Microsoft Macintosh PowerPoint</Application>
  <PresentationFormat>Widescreen</PresentationFormat>
  <Paragraphs>42</Paragraphs>
  <Slides>14</Slides>
  <Notes>1</Notes>
  <HiddenSlides>4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Malgun Gothic</vt:lpstr>
      <vt:lpstr>Arial</vt:lpstr>
      <vt:lpstr>Calibri</vt:lpstr>
      <vt:lpstr>Segoe UI Semibold</vt:lpstr>
      <vt:lpstr>Segoe UI Semilight</vt:lpstr>
      <vt:lpstr>Office Theme</vt:lpstr>
      <vt:lpstr>서버리스 한국 사용자모임</vt:lpstr>
      <vt:lpstr>서버리스 한국 사용자모임</vt:lpstr>
      <vt:lpstr>PowerPoint Presentation</vt:lpstr>
      <vt:lpstr>PowerPoint Presentation</vt:lpstr>
      <vt:lpstr>AWS 서버리스 소식</vt:lpstr>
      <vt:lpstr>GCP 서버리스 소식</vt:lpstr>
      <vt:lpstr>애저 서버리스 소식</vt:lpstr>
      <vt:lpstr>경품 협찬</vt:lpstr>
      <vt:lpstr>PowerPoint Presentation</vt:lpstr>
      <vt:lpstr>QnA</vt:lpstr>
      <vt:lpstr>PowerPoint Presentation</vt:lpstr>
      <vt:lpstr>PowerPoint Presentation</vt:lpstr>
      <vt:lpstr>PowerPoint Presentation</vt:lpstr>
      <vt:lpstr>서버리스 한국 사용자모임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Justin Yoo</dc:creator>
  <cp:lastModifiedBy>Justin Yoo</cp:lastModifiedBy>
  <cp:revision>32</cp:revision>
  <dcterms:created xsi:type="dcterms:W3CDTF">2020-09-13T07:59:19Z</dcterms:created>
  <dcterms:modified xsi:type="dcterms:W3CDTF">2021-01-28T09:34:13Z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etDate">
    <vt:lpwstr>2020-09-13T07:59:20Z</vt:lpwstr>
  </property>
  <property fmtid="{D5CDD505-2E9C-101B-9397-08002B2CF9AE}" pid="4" name="MSIP_Label_f42aa342-8706-4288-bd11-ebb85995028c_Method">
    <vt:lpwstr>Standard</vt:lpwstr>
  </property>
  <property fmtid="{D5CDD505-2E9C-101B-9397-08002B2CF9AE}" pid="5" name="MSIP_Label_f42aa342-8706-4288-bd11-ebb85995028c_Name">
    <vt:lpwstr>Internal</vt:lpwstr>
  </property>
  <property fmtid="{D5CDD505-2E9C-101B-9397-08002B2CF9AE}" pid="6" name="MSIP_Label_f42aa342-8706-4288-bd11-ebb85995028c_SiteId">
    <vt:lpwstr>72f988bf-86f1-41af-91ab-2d7cd011db47</vt:lpwstr>
  </property>
  <property fmtid="{D5CDD505-2E9C-101B-9397-08002B2CF9AE}" pid="7" name="MSIP_Label_f42aa342-8706-4288-bd11-ebb85995028c_ActionId">
    <vt:lpwstr>2c691869-5124-44bd-92c7-f19e641482f7</vt:lpwstr>
  </property>
  <property fmtid="{D5CDD505-2E9C-101B-9397-08002B2CF9AE}" pid="8" name="MSIP_Label_f42aa342-8706-4288-bd11-ebb85995028c_ContentBits">
    <vt:lpwstr>0</vt:lpwstr>
  </property>
</Properties>
</file>